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comparacion operación insert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76825" cy="44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con llave primaria auto incr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63320"/>
            <a:ext cx="8937825" cy="299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base datos agenda contactos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44500" cy="467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base de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06160"/>
            <a:ext cx="8944500" cy="291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nueva coneccion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28600"/>
            <a:ext cx="8977500" cy="461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Conector base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720" y="2340000"/>
            <a:ext cx="5843029" cy="4362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Coneccion base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720" y="2496600"/>
            <a:ext cx="5843029" cy="434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datos coneccion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0000" y="1980000"/>
            <a:ext cx="4671576" cy="476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Coneccion base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8903250" cy="3637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0000" y="1800000"/>
            <a:ext cx="4671576" cy="484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 de ver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000" y="2758680"/>
            <a:ext cx="4319532" cy="317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esquema de configuracion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9000000" cy="485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Mostrando tabla creada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25440"/>
            <a:ext cx="8944500" cy="36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java web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1980000"/>
            <a:ext cx="7022538" cy="483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560" y="2160000"/>
            <a:ext cx="7041391" cy="479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Glassfish servidor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0" y="1980000"/>
            <a:ext cx="7022538" cy="485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0" y="1980000"/>
            <a:ext cx="7022538" cy="483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 colocar pestaña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1850040"/>
            <a:ext cx="7022538" cy="479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librería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69640"/>
            <a:ext cx="8931150" cy="338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Agregando dos librerias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38500" cy="445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Pasos para configurar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69625" cy="4938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Paquetes por defecto (source package)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8933925" cy="412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pasos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42850" cy="48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Configuracion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92500" cy="4865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Configuracion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1830960"/>
            <a:ext cx="7008411" cy="481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360" y="1821240"/>
            <a:ext cx="7313347" cy="4834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Salio lo del asistente en recuadro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360" y="2010960"/>
            <a:ext cx="7313347" cy="481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con recuadro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0" y="1980000"/>
            <a:ext cx="7022538" cy="483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Propiedades conector jdbc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48480"/>
            <a:ext cx="8930250" cy="322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Pestaña source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556000"/>
            <a:ext cx="8977500" cy="241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Configuracion hibernate agregar etc  (no colocar nada)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44500" cy="434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Pasos hibernate config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42850" cy="500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inversa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1980000"/>
            <a:ext cx="6989544" cy="472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Hibernate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51775" cy="48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Extension ingenieria inversa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1897560"/>
            <a:ext cx="6970343" cy="476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Tablas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000" y="1916640"/>
            <a:ext cx="7707445" cy="472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Agregando tablas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000" y="1830960"/>
            <a:ext cx="7707445" cy="481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Agregamos la tabla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200" y="1821240"/>
            <a:ext cx="7688590" cy="4834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 de ingenieria inversa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737080"/>
            <a:ext cx="8937825" cy="2053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Pasos hibernate config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24920"/>
            <a:ext cx="8951775" cy="490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nuevo paquete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920" y="2107080"/>
            <a:ext cx="5869892" cy="455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Paquete pojos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1830960"/>
            <a:ext cx="7008411" cy="481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Mapeo de pojos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560" y="1802160"/>
            <a:ext cx="7041391" cy="485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 de configuracion hibernate para poder generar codigo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94600" cy="486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Query Launch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96400" cy="484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Creacion de pojos (clases persona)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200" y="1940400"/>
            <a:ext cx="8837076" cy="364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 extencion  hbm xml (tabla ,modelo relacional 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40000"/>
            <a:ext cx="8966700" cy="369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Pasos configuracion mappeo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51775" cy="4905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un nuevo paquete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000" y="2154600"/>
            <a:ext cx="5608829" cy="449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Paquete Dao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24175" cy="490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Paquete Dao SessionFactory </a:t>
            </a:r>
            <a:br>
              <a:rPr b="0" lang="es-AR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s-AR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(nos permite comunicarnos con la base de datos)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1800000"/>
            <a:ext cx="6470388" cy="489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</a:t>
            </a:r>
            <a:b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esquema de configuracion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9000000" cy="485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hibernate.util.java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7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86050" cy="492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util java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7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77500" cy="489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SessionFactory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51080"/>
            <a:ext cx="8962800" cy="3023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 HQL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60700" cy="484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Dao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7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000" y="2221200"/>
            <a:ext cx="6339946" cy="442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PersonaDAO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7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86050" cy="490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Dao implementacion metodos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520" y="1997640"/>
            <a:ext cx="7518151" cy="352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Pojos 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b="1" i="0" lang="es-AR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POJO</a:t>
            </a:r>
            <a:r>
              <a:rPr b="0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(acrónimo de Plain Old Java Object) es una sigla creada por Martin Fowler, Rebecca Parsons y Josh MacKenzie en septiembre de 2000 y utilizada por programadores Java para </a:t>
            </a:r>
            <a:r>
              <a:rPr b="1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enfatizar</a:t>
            </a:r>
            <a:r>
              <a:rPr b="0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uso de </a:t>
            </a:r>
            <a:r>
              <a:rPr b="1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clases simples</a:t>
            </a:r>
            <a:r>
              <a:rPr b="0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que no dependen de un framework en especial.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este ejemplo el Pojos es la clase: Persona, para hacer una consulta y guardarla en una lista etc.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Haciendo un mapeo entre la tabla relacional y el objeto u clase.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Criteria: trabaja consultas pero sobre clases no trabaja directamente sobre las tablas.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base de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520000"/>
            <a:ext cx="8944500" cy="341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tabla con 6 campos o columnas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00400"/>
            <a:ext cx="8951175" cy="292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